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83" r:id="rId2"/>
    <p:sldId id="279" r:id="rId3"/>
    <p:sldId id="284" r:id="rId4"/>
    <p:sldId id="285" r:id="rId5"/>
    <p:sldId id="286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1" id="{2C5C3660-24C1-A342-A261-C4F83539AD16}">
          <p14:sldIdLst>
            <p14:sldId id="283"/>
            <p14:sldId id="279"/>
            <p14:sldId id="284"/>
            <p14:sldId id="285"/>
            <p14:sldId id="286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2" pos="7650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orient="horz" pos="1207" userDrawn="1">
          <p15:clr>
            <a:srgbClr val="A4A3A4"/>
          </p15:clr>
        </p15:guide>
        <p15:guide id="15" pos="6924" userDrawn="1">
          <p15:clr>
            <a:srgbClr val="A4A3A4"/>
          </p15:clr>
        </p15:guide>
        <p15:guide id="16" pos="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C6A"/>
    <a:srgbClr val="2F5597"/>
    <a:srgbClr val="203764"/>
    <a:srgbClr val="5B9BD6"/>
    <a:srgbClr val="9DC4E6"/>
    <a:srgbClr val="073C6A"/>
    <a:srgbClr val="013667"/>
    <a:srgbClr val="073D6B"/>
    <a:srgbClr val="053D6A"/>
    <a:srgbClr val="053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88503"/>
  </p:normalViewPr>
  <p:slideViewPr>
    <p:cSldViewPr snapToObjects="1">
      <p:cViewPr varScale="1">
        <p:scale>
          <a:sx n="112" d="100"/>
          <a:sy n="112" d="100"/>
        </p:scale>
        <p:origin x="1304" y="200"/>
      </p:cViewPr>
      <p:guideLst>
        <p:guide pos="7650"/>
        <p:guide orient="horz" pos="981"/>
        <p:guide orient="horz" pos="1207"/>
        <p:guide pos="6924"/>
        <p:guide pos="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674AC-8BB8-1144-B55B-B5987D139DB6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F22E4-3CC9-184C-B039-89D881C233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79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575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192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407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51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09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11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19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82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85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796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657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72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39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2E4-3CC9-184C-B039-89D881C2338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84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EC059-1B7D-994C-ABB4-D5F4941C0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B17FE7-0038-2B4F-BFF0-59E89E93B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CFB568-CA84-9543-8E1C-723054FF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7FCE88-4799-4541-AB09-B16380B5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44F2AA-5B83-BB40-BF8C-E6322AE4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00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93355-4C52-A049-8EAE-B549335C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8FF2B8-CC31-044E-B334-30633D60D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58DC0-9E99-EF4A-A712-816D1E54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8F29A6-BF59-4A4E-8AAC-FAFCF959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E75672-B602-544F-B65C-BFC91C83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64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4B54AF1-9CD8-9E4B-8296-54A70FA55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DB0BBA3-7DEC-F949-96BF-A7ACA1D17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653378-6822-3248-941C-A265A8D5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D7B3F6-F285-A34A-9692-0650168D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87C495-4D1B-3B45-99D0-2FA8C67E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45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4CB64-BFD8-0049-9505-D64E0C19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764F0-E225-5740-8720-5AA7EBC76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282028-F99C-144F-B21E-23F01696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6CE268-752B-C645-9339-81E70BED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784FBE-D40F-8A4E-9300-585F3F97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30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9C4E4-9837-8840-BDE6-CBD98E0F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191568-B937-1D4E-9CF8-DDDBB0B06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0517B8-7D4F-FF40-8608-6465080E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84F619-B0F3-F147-941C-9F4357B7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39F883-03DD-F745-BE44-2EA430FD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97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1D429-696C-A144-A0D3-866874CF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183479-EE33-A84A-936D-7334B9EAA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132C216-1526-6546-AC26-65A604F35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BE9A80-AC8F-B849-82AE-534DED9A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58FFD8-3574-F444-AFCE-EB3B6BF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8640DE-0791-8747-9478-0B786057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90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D134A-55EA-7E40-A350-0908834D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8A210D-D28E-3444-80FE-77EE0060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49F735-A0EC-5A40-B0C4-179BA34AF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82622B-FD0E-7146-A21D-139F11E1E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30C8CE-3E4F-034B-B071-41E7C3E1E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75266FA-9400-FE4E-88D6-482CD5EA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06870A4-1A6C-9B48-9D66-9E627F242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3F73DD7-A851-6848-84A2-FBA666F8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22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B9B05-6BD7-9E45-A2C3-7C434B4A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972D10-35AD-FD41-8FD0-B89CA60B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8CF7D8-F72F-3943-BD98-9C75D9580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B35D47-2959-4F4B-BEC7-923BAA41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85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3FE7528-9A5F-5947-A25D-6466A6A2E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2AF4DB9-F247-DD47-B482-739AFD42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15F75-412F-8243-B04C-15400D6F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65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BEE82-5EC9-0D4B-9645-0CE87D0D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AEA90-E8E3-224A-B76E-BE8DC9144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94747D-15C4-3D4C-A19F-DBBB14A45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80288B-ABEC-9F40-B081-CB8F6212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251824-B0A2-C548-942C-75637913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733A7D-8F7A-0D4B-B727-FC793FDC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82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091DD-CD82-A642-88FC-0B39276C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A0D75C-93A0-1948-A4BF-7F5E382AC0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2012A2-973F-4F44-A48D-705F28DCF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DA91B5-84B7-8C4A-80D7-D8AA5E8AC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4947B5-7363-7D4F-BEA1-61BA4262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568FE0-5F73-1C4A-8EA1-814E292E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76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814F625-AB18-904E-ABF3-2B16A686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9793AD-4B03-564F-8BA0-27AFC8E92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92F446-6357-BA4B-A749-DE7219330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CF7F2-9BF3-EB4F-BA33-0DEF3E915C38}" type="datetimeFigureOut">
              <a:rPr lang="de-DE" smtClean="0"/>
              <a:t>13.04.23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7A9192-65AC-C149-A0C0-2A9B94BBA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0F2168-FC7A-6042-AA6A-137ABF837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3031B-2EB9-9E48-9C80-470892361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87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7B0BE84-B29C-334B-B0D7-3B615B1D3C93}"/>
              </a:ext>
            </a:extLst>
          </p:cNvPr>
          <p:cNvSpPr txBox="1"/>
          <p:nvPr/>
        </p:nvSpPr>
        <p:spPr>
          <a:xfrm>
            <a:off x="839416" y="1629537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+mj-lt"/>
              </a:rPr>
              <a:t>Erdgeschichte als Kalenderjahr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F86D0E-8354-E246-A9F4-C54DF60D9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3" t="14091" r="22803" b="12500"/>
          <a:stretch/>
        </p:blipFill>
        <p:spPr>
          <a:xfrm>
            <a:off x="7563100" y="908720"/>
            <a:ext cx="3789484" cy="3735462"/>
          </a:xfrm>
          <a:prstGeom prst="ellipse">
            <a:avLst/>
          </a:prstGeom>
          <a:effectLst/>
          <a:scene3d>
            <a:camera prst="obliqueBottomRight"/>
            <a:lightRig rig="threePt" dir="t"/>
          </a:scene3d>
        </p:spPr>
      </p:pic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741763C-C20A-EB59-85B9-380B9DC12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4749438"/>
            <a:ext cx="3653481" cy="99252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7B1EB10-1988-A8E0-7263-992073E7EDCE}"/>
              </a:ext>
            </a:extLst>
          </p:cNvPr>
          <p:cNvSpPr txBox="1"/>
          <p:nvPr/>
        </p:nvSpPr>
        <p:spPr>
          <a:xfrm>
            <a:off x="7353740" y="5220489"/>
            <a:ext cx="391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www.firmm.education</a:t>
            </a:r>
            <a:endParaRPr lang="de-DE" sz="32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83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-Erdgeschichte-720-txt" descr="08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6AC72A43-6A49-BB0F-FB83-3A255B397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AAB84C-35D8-CBCB-B9B2-F507237A4CD1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September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79006B84-EDEE-D3FC-E111-84EC490B6CAA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65538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Erdgeschichte-720-txt" descr="09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597ADF25-4143-1170-1282-F980590D5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1EA7A-4C9D-A8CE-B8F6-D0237964C3EC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Oktober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F8304772-1137-4AF9-0436-5B7A68ECFFFE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39766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-Erdgeschichte-720-txt" descr="10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7E351513-7B2C-BE04-26AF-2C9A40EEEF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6AB989-0CCD-016D-8217-BC17196E30B5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November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47F71C6F-EDD5-27E7-D113-A80A1AD98ACF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332329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-Erdgeschichte-720-txt" descr="11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B5C9336D-3DBD-219F-50D8-37020FA0C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DEE84E-5209-1F58-C0AF-9A425375667A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Dezember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AECDCC21-5F4F-7B63-B9C0-93FD22EB043A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11635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-Erdgeschichte-720-txt" descr="12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A3B10303-AD5E-0EAD-2561-702606D67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4D5193B4-FBFB-A12C-9536-4B5AF39675D1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2007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B2FB2913-CA68-004F-A7E0-4CF7A7F3251A}"/>
              </a:ext>
            </a:extLst>
          </p:cNvPr>
          <p:cNvCxnSpPr>
            <a:cxnSpLocks/>
            <a:stCxn id="45" idx="4"/>
            <a:endCxn id="43" idx="4"/>
          </p:cNvCxnSpPr>
          <p:nvPr/>
        </p:nvCxnSpPr>
        <p:spPr>
          <a:xfrm>
            <a:off x="10196140" y="756072"/>
            <a:ext cx="0" cy="51932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61E5BA1C-33A0-4946-AC80-26BA9CE4940C}"/>
              </a:ext>
            </a:extLst>
          </p:cNvPr>
          <p:cNvSpPr>
            <a:spLocks noChangeAspect="1"/>
          </p:cNvSpPr>
          <p:nvPr/>
        </p:nvSpPr>
        <p:spPr>
          <a:xfrm>
            <a:off x="10128448" y="62068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7" name="Textfeld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E29C2B-1DE1-D24C-893B-3E917C34C386}"/>
              </a:ext>
            </a:extLst>
          </p:cNvPr>
          <p:cNvSpPr txBox="1"/>
          <p:nvPr/>
        </p:nvSpPr>
        <p:spPr>
          <a:xfrm>
            <a:off x="10263832" y="579457"/>
            <a:ext cx="1119725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Januar</a:t>
            </a:r>
          </a:p>
        </p:txBody>
      </p:sp>
      <p:sp>
        <p:nvSpPr>
          <p:cNvPr id="32" name="Textfeld 31">
            <a:hlinkClick r:id="rId3" action="ppaction://hlinksldjump"/>
            <a:extLst>
              <a:ext uri="{FF2B5EF4-FFF2-40B4-BE49-F238E27FC236}">
                <a16:creationId xmlns:a16="http://schemas.microsoft.com/office/drawing/2014/main" id="{E4CC6241-CD2C-5E4D-9D11-7F5DD8A12E34}"/>
              </a:ext>
            </a:extLst>
          </p:cNvPr>
          <p:cNvSpPr txBox="1"/>
          <p:nvPr/>
        </p:nvSpPr>
        <p:spPr>
          <a:xfrm>
            <a:off x="10263832" y="1046840"/>
            <a:ext cx="1368152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Februar</a:t>
            </a:r>
          </a:p>
        </p:txBody>
      </p:sp>
      <p:sp>
        <p:nvSpPr>
          <p:cNvPr id="34" name="Textfeld 33">
            <a:hlinkClick r:id="rId4" action="ppaction://hlinksldjump"/>
            <a:extLst>
              <a:ext uri="{FF2B5EF4-FFF2-40B4-BE49-F238E27FC236}">
                <a16:creationId xmlns:a16="http://schemas.microsoft.com/office/drawing/2014/main" id="{EC51BEC1-C2E0-3D44-BD54-ABDD909A0DA6}"/>
              </a:ext>
            </a:extLst>
          </p:cNvPr>
          <p:cNvSpPr txBox="1"/>
          <p:nvPr/>
        </p:nvSpPr>
        <p:spPr>
          <a:xfrm>
            <a:off x="10263832" y="1981606"/>
            <a:ext cx="1080120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April</a:t>
            </a:r>
          </a:p>
        </p:txBody>
      </p:sp>
      <p:sp>
        <p:nvSpPr>
          <p:cNvPr id="37" name="Textfeld 36">
            <a:hlinkClick r:id="rId5" action="ppaction://hlinksldjump"/>
            <a:extLst>
              <a:ext uri="{FF2B5EF4-FFF2-40B4-BE49-F238E27FC236}">
                <a16:creationId xmlns:a16="http://schemas.microsoft.com/office/drawing/2014/main" id="{C79420A0-C9C0-B142-AF61-2C130233A4B7}"/>
              </a:ext>
            </a:extLst>
          </p:cNvPr>
          <p:cNvSpPr txBox="1"/>
          <p:nvPr/>
        </p:nvSpPr>
        <p:spPr>
          <a:xfrm>
            <a:off x="10263832" y="2916372"/>
            <a:ext cx="960784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Juni</a:t>
            </a:r>
            <a:endParaRPr lang="de-DE" sz="2000" b="1" i="1" dirty="0">
              <a:solidFill>
                <a:schemeClr val="bg1"/>
              </a:solidFill>
              <a:latin typeface="Noway" panose="02000506000000020004" pitchFamily="2" charset="77"/>
            </a:endParaRPr>
          </a:p>
        </p:txBody>
      </p:sp>
      <p:sp>
        <p:nvSpPr>
          <p:cNvPr id="36" name="Textfeld 35">
            <a:hlinkClick r:id="rId6" action="ppaction://hlinksldjump"/>
            <a:extLst>
              <a:ext uri="{FF2B5EF4-FFF2-40B4-BE49-F238E27FC236}">
                <a16:creationId xmlns:a16="http://schemas.microsoft.com/office/drawing/2014/main" id="{F01608D0-F708-174B-890D-BEFF3DF629F1}"/>
              </a:ext>
            </a:extLst>
          </p:cNvPr>
          <p:cNvSpPr txBox="1"/>
          <p:nvPr/>
        </p:nvSpPr>
        <p:spPr>
          <a:xfrm>
            <a:off x="10263832" y="2448989"/>
            <a:ext cx="871297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Mai</a:t>
            </a:r>
          </a:p>
        </p:txBody>
      </p:sp>
      <p:sp>
        <p:nvSpPr>
          <p:cNvPr id="33" name="Textfeld 32">
            <a:hlinkClick r:id="rId7" action="ppaction://hlinksldjump"/>
            <a:extLst>
              <a:ext uri="{FF2B5EF4-FFF2-40B4-BE49-F238E27FC236}">
                <a16:creationId xmlns:a16="http://schemas.microsoft.com/office/drawing/2014/main" id="{FE397908-BB06-7745-9FEB-47E94A0D86FB}"/>
              </a:ext>
            </a:extLst>
          </p:cNvPr>
          <p:cNvSpPr txBox="1"/>
          <p:nvPr/>
        </p:nvSpPr>
        <p:spPr>
          <a:xfrm>
            <a:off x="10263832" y="1514223"/>
            <a:ext cx="1188132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März</a:t>
            </a:r>
          </a:p>
        </p:txBody>
      </p:sp>
      <p:sp>
        <p:nvSpPr>
          <p:cNvPr id="39" name="Textfeld 38">
            <a:hlinkClick r:id="rId8" action="ppaction://hlinksldjump"/>
            <a:extLst>
              <a:ext uri="{FF2B5EF4-FFF2-40B4-BE49-F238E27FC236}">
                <a16:creationId xmlns:a16="http://schemas.microsoft.com/office/drawing/2014/main" id="{E97F62CA-CD07-8546-BB21-FF01E85B08D7}"/>
              </a:ext>
            </a:extLst>
          </p:cNvPr>
          <p:cNvSpPr txBox="1"/>
          <p:nvPr/>
        </p:nvSpPr>
        <p:spPr>
          <a:xfrm>
            <a:off x="10263832" y="3383755"/>
            <a:ext cx="1029714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Juli</a:t>
            </a:r>
          </a:p>
        </p:txBody>
      </p:sp>
      <p:sp>
        <p:nvSpPr>
          <p:cNvPr id="40" name="Textfeld 39">
            <a:hlinkClick r:id="rId9" action="ppaction://hlinksldjump"/>
            <a:extLst>
              <a:ext uri="{FF2B5EF4-FFF2-40B4-BE49-F238E27FC236}">
                <a16:creationId xmlns:a16="http://schemas.microsoft.com/office/drawing/2014/main" id="{51AD04C3-1952-5E46-8E82-6EFA3603F55E}"/>
              </a:ext>
            </a:extLst>
          </p:cNvPr>
          <p:cNvSpPr txBox="1"/>
          <p:nvPr/>
        </p:nvSpPr>
        <p:spPr>
          <a:xfrm>
            <a:off x="10263832" y="3851138"/>
            <a:ext cx="1440160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August</a:t>
            </a:r>
          </a:p>
        </p:txBody>
      </p:sp>
      <p:sp>
        <p:nvSpPr>
          <p:cNvPr id="47" name="Textfeld 46">
            <a:hlinkClick r:id="rId10" action="ppaction://hlinksldjump"/>
            <a:extLst>
              <a:ext uri="{FF2B5EF4-FFF2-40B4-BE49-F238E27FC236}">
                <a16:creationId xmlns:a16="http://schemas.microsoft.com/office/drawing/2014/main" id="{41431798-DE09-4B42-82CF-CC919A247B41}"/>
              </a:ext>
            </a:extLst>
          </p:cNvPr>
          <p:cNvSpPr txBox="1"/>
          <p:nvPr/>
        </p:nvSpPr>
        <p:spPr>
          <a:xfrm>
            <a:off x="10263832" y="4785904"/>
            <a:ext cx="1368152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Oktober</a:t>
            </a:r>
          </a:p>
        </p:txBody>
      </p:sp>
      <p:sp>
        <p:nvSpPr>
          <p:cNvPr id="48" name="Textfeld 47">
            <a:hlinkClick r:id="rId11" action="ppaction://hlinksldjump"/>
            <a:extLst>
              <a:ext uri="{FF2B5EF4-FFF2-40B4-BE49-F238E27FC236}">
                <a16:creationId xmlns:a16="http://schemas.microsoft.com/office/drawing/2014/main" id="{8A07A0F4-7E62-B348-8E23-1C171B9B6EAD}"/>
              </a:ext>
            </a:extLst>
          </p:cNvPr>
          <p:cNvSpPr txBox="1"/>
          <p:nvPr/>
        </p:nvSpPr>
        <p:spPr>
          <a:xfrm>
            <a:off x="10263832" y="5720668"/>
            <a:ext cx="1680864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Dezember</a:t>
            </a:r>
            <a:endParaRPr lang="de-DE" sz="2000" b="1" i="1" dirty="0">
              <a:solidFill>
                <a:schemeClr val="bg1"/>
              </a:solidFill>
              <a:latin typeface="Noway" panose="02000506000000020004" pitchFamily="2" charset="77"/>
            </a:endParaRPr>
          </a:p>
        </p:txBody>
      </p:sp>
      <p:sp>
        <p:nvSpPr>
          <p:cNvPr id="49" name="Textfeld 48">
            <a:hlinkClick r:id="rId12" action="ppaction://hlinksldjump"/>
            <a:extLst>
              <a:ext uri="{FF2B5EF4-FFF2-40B4-BE49-F238E27FC236}">
                <a16:creationId xmlns:a16="http://schemas.microsoft.com/office/drawing/2014/main" id="{369C5F9D-3BA5-084A-993E-337CD22BCB71}"/>
              </a:ext>
            </a:extLst>
          </p:cNvPr>
          <p:cNvSpPr txBox="1"/>
          <p:nvPr/>
        </p:nvSpPr>
        <p:spPr>
          <a:xfrm>
            <a:off x="10263833" y="5253287"/>
            <a:ext cx="1545480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November</a:t>
            </a:r>
          </a:p>
        </p:txBody>
      </p:sp>
      <p:sp>
        <p:nvSpPr>
          <p:cNvPr id="50" name="Textfeld 49">
            <a:hlinkClick r:id="rId13" action="ppaction://hlinksldjump"/>
            <a:extLst>
              <a:ext uri="{FF2B5EF4-FFF2-40B4-BE49-F238E27FC236}">
                <a16:creationId xmlns:a16="http://schemas.microsoft.com/office/drawing/2014/main" id="{4476F7ED-A07E-FD4F-A5DF-EA9831C92E5B}"/>
              </a:ext>
            </a:extLst>
          </p:cNvPr>
          <p:cNvSpPr txBox="1"/>
          <p:nvPr/>
        </p:nvSpPr>
        <p:spPr>
          <a:xfrm>
            <a:off x="10263833" y="4318521"/>
            <a:ext cx="1545480" cy="40011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Noway" panose="02000506000000020004" pitchFamily="2" charset="77"/>
              </a:rPr>
              <a:t>September</a:t>
            </a:r>
          </a:p>
        </p:txBody>
      </p: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C64382F6-9A08-084C-810D-423EAF68C18F}"/>
              </a:ext>
            </a:extLst>
          </p:cNvPr>
          <p:cNvSpPr/>
          <p:nvPr/>
        </p:nvSpPr>
        <p:spPr>
          <a:xfrm>
            <a:off x="580846" y="453872"/>
            <a:ext cx="8640960" cy="5616624"/>
          </a:xfrm>
          <a:prstGeom prst="roundRect">
            <a:avLst>
              <a:gd name="adj" fmla="val 5590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24C181F9-B5B3-204C-A54D-D0B71D66676B}"/>
              </a:ext>
            </a:extLst>
          </p:cNvPr>
          <p:cNvSpPr txBox="1"/>
          <p:nvPr/>
        </p:nvSpPr>
        <p:spPr>
          <a:xfrm>
            <a:off x="580845" y="4512022"/>
            <a:ext cx="8627007" cy="1077218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073C6A"/>
                </a:solidFill>
              </a:rPr>
              <a:t>Klicke rechts auf die Monate </a:t>
            </a:r>
          </a:p>
          <a:p>
            <a:pPr algn="ctr"/>
            <a:r>
              <a:rPr lang="de-DE" sz="3200" b="1" dirty="0">
                <a:solidFill>
                  <a:srgbClr val="073C6A"/>
                </a:solidFill>
              </a:rPr>
              <a:t>und die Zeitreise kann beginnen.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C52255B-1CD4-4143-80B5-6E4A5E60A4F4}"/>
              </a:ext>
            </a:extLst>
          </p:cNvPr>
          <p:cNvSpPr txBox="1"/>
          <p:nvPr/>
        </p:nvSpPr>
        <p:spPr>
          <a:xfrm>
            <a:off x="580845" y="920914"/>
            <a:ext cx="8627007" cy="707886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4000" b="1" dirty="0">
                <a:solidFill>
                  <a:srgbClr val="073C6A"/>
                </a:solidFill>
                <a:latin typeface="+mj-lt"/>
              </a:rPr>
              <a:t>Erdgeschichte im Zeitraffer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28579D1-BE62-6947-A477-B2234BA6185C}"/>
              </a:ext>
            </a:extLst>
          </p:cNvPr>
          <p:cNvSpPr txBox="1"/>
          <p:nvPr/>
        </p:nvSpPr>
        <p:spPr>
          <a:xfrm>
            <a:off x="559421" y="2251272"/>
            <a:ext cx="8613054" cy="156966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073C6A"/>
                </a:solidFill>
              </a:rPr>
              <a:t>Stell dir vor, die Erde wäre am 1. Januar um 0 Uhr entstanden</a:t>
            </a:r>
          </a:p>
          <a:p>
            <a:pPr algn="ctr"/>
            <a:r>
              <a:rPr lang="de-DE" sz="2400" dirty="0">
                <a:solidFill>
                  <a:srgbClr val="073C6A"/>
                </a:solidFill>
              </a:rPr>
              <a:t>und heute wäre der 31. Dezember, 24 Uhr.</a:t>
            </a:r>
          </a:p>
          <a:p>
            <a:pPr algn="ctr"/>
            <a:endParaRPr lang="de-DE" sz="2400" dirty="0">
              <a:solidFill>
                <a:srgbClr val="073C6A"/>
              </a:solidFill>
            </a:endParaRPr>
          </a:p>
          <a:p>
            <a:pPr algn="ctr"/>
            <a:r>
              <a:rPr lang="de-DE" sz="2400" dirty="0">
                <a:solidFill>
                  <a:srgbClr val="073C6A"/>
                </a:solidFill>
              </a:rPr>
              <a:t>Wann fanden welche Ereignisse statt?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8726BD-77F2-1948-94D3-47CD6F7DDD31}"/>
              </a:ext>
            </a:extLst>
          </p:cNvPr>
          <p:cNvSpPr>
            <a:spLocks noChangeAspect="1"/>
          </p:cNvSpPr>
          <p:nvPr/>
        </p:nvSpPr>
        <p:spPr>
          <a:xfrm>
            <a:off x="10128448" y="109279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D5510B-EF00-4DE6-A687-00082A43A2ED}"/>
              </a:ext>
            </a:extLst>
          </p:cNvPr>
          <p:cNvSpPr>
            <a:spLocks noChangeAspect="1"/>
          </p:cNvSpPr>
          <p:nvPr/>
        </p:nvSpPr>
        <p:spPr>
          <a:xfrm>
            <a:off x="10128448" y="156490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DCB35A-522E-28FC-98F9-A7830A4E804C}"/>
              </a:ext>
            </a:extLst>
          </p:cNvPr>
          <p:cNvSpPr>
            <a:spLocks noChangeAspect="1"/>
          </p:cNvSpPr>
          <p:nvPr/>
        </p:nvSpPr>
        <p:spPr>
          <a:xfrm>
            <a:off x="10128448" y="203701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AF31F5-3CF6-8B0B-D857-C0482551503A}"/>
              </a:ext>
            </a:extLst>
          </p:cNvPr>
          <p:cNvSpPr>
            <a:spLocks noChangeAspect="1"/>
          </p:cNvSpPr>
          <p:nvPr/>
        </p:nvSpPr>
        <p:spPr>
          <a:xfrm>
            <a:off x="10128448" y="250912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2FA0DE-F7F7-2768-F63D-6D520307B9F4}"/>
              </a:ext>
            </a:extLst>
          </p:cNvPr>
          <p:cNvSpPr>
            <a:spLocks noChangeAspect="1"/>
          </p:cNvSpPr>
          <p:nvPr/>
        </p:nvSpPr>
        <p:spPr>
          <a:xfrm>
            <a:off x="10128448" y="298123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89B6D7-D60D-6BE2-6A18-05C58591FB93}"/>
              </a:ext>
            </a:extLst>
          </p:cNvPr>
          <p:cNvSpPr>
            <a:spLocks noChangeAspect="1"/>
          </p:cNvSpPr>
          <p:nvPr/>
        </p:nvSpPr>
        <p:spPr>
          <a:xfrm>
            <a:off x="10128448" y="345334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A46543-FAE5-E16F-3073-386A1D6B0214}"/>
              </a:ext>
            </a:extLst>
          </p:cNvPr>
          <p:cNvSpPr>
            <a:spLocks noChangeAspect="1"/>
          </p:cNvSpPr>
          <p:nvPr/>
        </p:nvSpPr>
        <p:spPr>
          <a:xfrm>
            <a:off x="10128448" y="392545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4682A7-B8F3-85F8-3027-3C82DB59B81B}"/>
              </a:ext>
            </a:extLst>
          </p:cNvPr>
          <p:cNvSpPr>
            <a:spLocks noChangeAspect="1"/>
          </p:cNvSpPr>
          <p:nvPr/>
        </p:nvSpPr>
        <p:spPr>
          <a:xfrm>
            <a:off x="10128448" y="439756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6D1FAE-0C00-B102-E542-855A04673582}"/>
              </a:ext>
            </a:extLst>
          </p:cNvPr>
          <p:cNvSpPr>
            <a:spLocks noChangeAspect="1"/>
          </p:cNvSpPr>
          <p:nvPr/>
        </p:nvSpPr>
        <p:spPr>
          <a:xfrm>
            <a:off x="10128448" y="486967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09C10C-491F-A802-F2E3-D7497B5AB32E}"/>
              </a:ext>
            </a:extLst>
          </p:cNvPr>
          <p:cNvSpPr>
            <a:spLocks noChangeAspect="1"/>
          </p:cNvSpPr>
          <p:nvPr/>
        </p:nvSpPr>
        <p:spPr>
          <a:xfrm>
            <a:off x="10128448" y="5341788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870BFEF-593F-144F-B319-F6A249794FA2}"/>
              </a:ext>
            </a:extLst>
          </p:cNvPr>
          <p:cNvSpPr>
            <a:spLocks noChangeAspect="1"/>
          </p:cNvSpPr>
          <p:nvPr/>
        </p:nvSpPr>
        <p:spPr>
          <a:xfrm>
            <a:off x="10128448" y="5813896"/>
            <a:ext cx="135384" cy="135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rdgeschichte-Januar-720p-220420" descr="Erdgeschichte-Januar-720p-220420">
            <a:hlinkClick r:id="" action="ppaction://media"/>
            <a:extLst>
              <a:ext uri="{FF2B5EF4-FFF2-40B4-BE49-F238E27FC236}">
                <a16:creationId xmlns:a16="http://schemas.microsoft.com/office/drawing/2014/main" id="{BA2899F2-7271-A629-A996-C7CD8CE91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  <p:sp>
        <p:nvSpPr>
          <p:cNvPr id="20" name="Abgerundetes Rechteck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4AB815-78A3-F3EA-47FE-816E49D893B6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Februar ► </a:t>
            </a:r>
          </a:p>
        </p:txBody>
      </p:sp>
      <p:sp>
        <p:nvSpPr>
          <p:cNvPr id="21" name="Abgerundetes Rechteck 20">
            <a:hlinkClick r:id="rId6" action="ppaction://hlinksldjump"/>
            <a:extLst>
              <a:ext uri="{FF2B5EF4-FFF2-40B4-BE49-F238E27FC236}">
                <a16:creationId xmlns:a16="http://schemas.microsoft.com/office/drawing/2014/main" id="{4BF45183-69FD-F784-AA20-E75D1F7AC8EB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227306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rdgeschichte-Februar-720p-220420" descr="Erdgeschichte-Februar-720p-220420">
            <a:hlinkClick r:id="" action="ppaction://media"/>
            <a:extLst>
              <a:ext uri="{FF2B5EF4-FFF2-40B4-BE49-F238E27FC236}">
                <a16:creationId xmlns:a16="http://schemas.microsoft.com/office/drawing/2014/main" id="{F7B88235-B5FE-8E5B-8AED-2DADD7BC47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  <p:sp>
        <p:nvSpPr>
          <p:cNvPr id="23" name="Abgerundetes Rechteck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F56344-4DFD-8042-CDF4-E62F343C5270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März ► </a:t>
            </a:r>
          </a:p>
        </p:txBody>
      </p:sp>
      <p:sp>
        <p:nvSpPr>
          <p:cNvPr id="24" name="Abgerundetes Rechteck 23">
            <a:hlinkClick r:id="rId6" action="ppaction://hlinksldjump"/>
            <a:extLst>
              <a:ext uri="{FF2B5EF4-FFF2-40B4-BE49-F238E27FC236}">
                <a16:creationId xmlns:a16="http://schemas.microsoft.com/office/drawing/2014/main" id="{C2A128F5-689E-A759-DA06-25D40C1A222B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275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-Erdgeschichte-720-txt" descr="03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CE2B1619-DC3C-F8E0-CC57-FD08AEB06B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87BAFF-84A9-4EEE-1858-E6AD9EB8D819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April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E40DDC47-27A3-E1DE-1BB8-F0AE83284A5C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20298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-Erdgeschichte-720-txt" descr="04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02DC933A-5CD8-183F-FDFD-13B18FE80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38CF18-3EE0-D853-A0D2-5C5282F80F8C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Mai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6F5316FD-1932-0731-22C3-108493729024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646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5-Erdgeschichte-720-txt" descr="05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B1509D8C-F295-415D-0C8A-DDA4E08F0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E34441-B023-251C-A6E2-A685F3523849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Juni ► </a:t>
            </a:r>
          </a:p>
        </p:txBody>
      </p:sp>
      <p:sp>
        <p:nvSpPr>
          <p:cNvPr id="16" name="Abgerundetes Rechteck 15">
            <a:hlinkClick r:id="rId6" action="ppaction://hlinksldjump"/>
            <a:extLst>
              <a:ext uri="{FF2B5EF4-FFF2-40B4-BE49-F238E27FC236}">
                <a16:creationId xmlns:a16="http://schemas.microsoft.com/office/drawing/2014/main" id="{A800F58A-4CDF-8F30-36BB-6ADEF3759D00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163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6-Erdgeschichte-720-txt" descr="06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4B7701DF-9E57-1CA0-EF92-D84DF1866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77AA18-0244-52C3-1577-9FE7BD8CF9EA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Juli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4CDE0769-7084-4ED8-C124-D78052636654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63716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96000">
              <a:srgbClr val="053D6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7-Erdgeschichte-720-txt" descr="07-Erdgeschichte-720-txt">
            <a:hlinkClick r:id="" action="ppaction://media"/>
            <a:extLst>
              <a:ext uri="{FF2B5EF4-FFF2-40B4-BE49-F238E27FC236}">
                <a16:creationId xmlns:a16="http://schemas.microsoft.com/office/drawing/2014/main" id="{5C153470-23AB-1374-5307-B9CF3148E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15321C-FA56-A146-B6D2-6251FC0809BC}"/>
              </a:ext>
            </a:extLst>
          </p:cNvPr>
          <p:cNvSpPr/>
          <p:nvPr/>
        </p:nvSpPr>
        <p:spPr>
          <a:xfrm>
            <a:off x="10153699" y="1124744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August ► </a:t>
            </a:r>
          </a:p>
        </p:txBody>
      </p:sp>
      <p:sp>
        <p:nvSpPr>
          <p:cNvPr id="19" name="Abgerundetes Rechteck 18">
            <a:hlinkClick r:id="rId6" action="ppaction://hlinksldjump"/>
            <a:extLst>
              <a:ext uri="{FF2B5EF4-FFF2-40B4-BE49-F238E27FC236}">
                <a16:creationId xmlns:a16="http://schemas.microsoft.com/office/drawing/2014/main" id="{0326A00F-A739-13E7-16D2-CCC787064C11}"/>
              </a:ext>
            </a:extLst>
          </p:cNvPr>
          <p:cNvSpPr/>
          <p:nvPr/>
        </p:nvSpPr>
        <p:spPr>
          <a:xfrm>
            <a:off x="10153699" y="332656"/>
            <a:ext cx="1728192" cy="504056"/>
          </a:xfrm>
          <a:prstGeom prst="roundRect">
            <a:avLst>
              <a:gd name="adj" fmla="val 50000"/>
            </a:avLst>
          </a:prstGeom>
          <a:solidFill>
            <a:srgbClr val="073D6B"/>
          </a:solidFill>
          <a:ln>
            <a:solidFill>
              <a:srgbClr val="07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◀︎ Übersicht</a:t>
            </a:r>
          </a:p>
        </p:txBody>
      </p:sp>
    </p:spTree>
    <p:extLst>
      <p:ext uri="{BB962C8B-B14F-4D97-AF65-F5344CB8AC3E}">
        <p14:creationId xmlns:p14="http://schemas.microsoft.com/office/powerpoint/2010/main" val="22028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Macintosh PowerPoint</Application>
  <PresentationFormat>Breitbild</PresentationFormat>
  <Paragraphs>58</Paragraphs>
  <Slides>14</Slides>
  <Notes>14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Noway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 Müller</dc:creator>
  <cp:lastModifiedBy>Mario Müller</cp:lastModifiedBy>
  <cp:revision>76</cp:revision>
  <dcterms:created xsi:type="dcterms:W3CDTF">2020-02-10T16:38:06Z</dcterms:created>
  <dcterms:modified xsi:type="dcterms:W3CDTF">2023-04-13T10:53:33Z</dcterms:modified>
</cp:coreProperties>
</file>